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2" d="100"/>
          <a:sy n="102" d="100"/>
        </p:scale>
        <p:origin x="26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9B9844-307A-4DD2-8615-CD13EEAD7EE9}" type="datetimeFigureOut">
              <a:rPr lang="en-US" smtClean="0"/>
              <a:t>5/23/2019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E4F597-70B6-4F5B-98F9-7007D75B84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96049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E4F597-70B6-4F5B-98F9-7007D75B8424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99723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E4F597-70B6-4F5B-98F9-7007D75B8424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07242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E4F597-70B6-4F5B-98F9-7007D75B8424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81319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334933" y="1169931"/>
            <a:ext cx="4814835" cy="499380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154713" cy="3124201"/>
          </a:xfrm>
        </p:spPr>
        <p:txBody>
          <a:bodyPr anchor="b">
            <a:normAutofit/>
          </a:bodyPr>
          <a:lstStyle>
            <a:lvl1pPr algn="l">
              <a:defRPr sz="4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4954250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C3092-EFBF-495D-BDDC-B952C3631FB6}" type="datetimeFigureOut">
              <a:rPr lang="en-US" smtClean="0"/>
              <a:t>5/23/2019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36B77-A06F-440A-98E8-69821DBE25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22949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33400"/>
            <a:ext cx="6554867" cy="3767670"/>
          </a:xfrm>
        </p:spPr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C3092-EFBF-495D-BDDC-B952C3631FB6}" type="datetimeFigureOut">
              <a:rPr lang="en-US" smtClean="0"/>
              <a:t>5/23/2019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36B77-A06F-440A-98E8-69821DBE25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80299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81199"/>
            <a:ext cx="6402468" cy="2319867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487333"/>
            <a:ext cx="6402467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C3092-EFBF-495D-BDDC-B952C3631FB6}" type="datetimeFigureOut">
              <a:rPr lang="en-US" smtClean="0"/>
              <a:t>5/23/2019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36B77-A06F-440A-98E8-69821DBE25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3196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33400" y="533400"/>
            <a:ext cx="3949967" cy="3767667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533400"/>
            <a:ext cx="3948238" cy="37592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C3092-EFBF-495D-BDDC-B952C3631FB6}" type="datetimeFigureOut">
              <a:rPr lang="en-US" smtClean="0"/>
              <a:t>5/23/2019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36B77-A06F-440A-98E8-69821DBE25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11392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1" y="533400"/>
            <a:ext cx="3716866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399" y="1143000"/>
            <a:ext cx="3945467" cy="3158067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5016" y="566738"/>
            <a:ext cx="3764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1143000"/>
            <a:ext cx="3956705" cy="3149600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C3092-EFBF-495D-BDDC-B952C3631FB6}" type="datetimeFigureOut">
              <a:rPr lang="en-US" smtClean="0"/>
              <a:t>5/23/2019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36B77-A06F-440A-98E8-69821DBE25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38366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C3092-EFBF-495D-BDDC-B952C3631FB6}" type="datetimeFigureOut">
              <a:rPr lang="en-US" smtClean="0"/>
              <a:t>5/23/2019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36B77-A06F-440A-98E8-69821DBE25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73075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C3092-EFBF-495D-BDDC-B952C3631FB6}" type="datetimeFigureOut">
              <a:rPr lang="en-US" smtClean="0"/>
              <a:t>5/23/2019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36B77-A06F-440A-98E8-69821DBE25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77114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8667" y="533400"/>
            <a:ext cx="3200400" cy="1524000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533400"/>
            <a:ext cx="4438755" cy="54864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18667" y="2209802"/>
            <a:ext cx="32004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C3092-EFBF-495D-BDDC-B952C3631FB6}" type="datetimeFigureOut">
              <a:rPr lang="en-US" smtClean="0"/>
              <a:t>5/23/2019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36B77-A06F-440A-98E8-69821DBE25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73166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1447800"/>
            <a:ext cx="3563258" cy="11430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762000" y="914400"/>
            <a:ext cx="3280974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96027" y="2743200"/>
            <a:ext cx="3564223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C3092-EFBF-495D-BDDC-B952C3631FB6}" type="datetimeFigureOut">
              <a:rPr lang="en-US" smtClean="0"/>
              <a:t>5/23/2019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724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36B77-A06F-440A-98E8-69821DBE25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93370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33400" y="533400"/>
            <a:ext cx="80772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62002" y="3843867"/>
            <a:ext cx="7281332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C3092-EFBF-495D-BDDC-B952C3631FB6}" type="datetimeFigureOut">
              <a:rPr lang="en-US" smtClean="0"/>
              <a:t>5/23/2019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36B77-A06F-440A-98E8-69821DBE25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13486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077200" cy="2895600"/>
          </a:xfrm>
        </p:spPr>
        <p:txBody>
          <a:bodyPr anchor="ctr">
            <a:normAutofit/>
          </a:bodyPr>
          <a:lstStyle>
            <a:lvl1pPr algn="l">
              <a:defRPr sz="2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114800"/>
            <a:ext cx="6383552" cy="1905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C3092-EFBF-495D-BDDC-B952C3631FB6}" type="datetimeFigureOut">
              <a:rPr lang="en-US" smtClean="0"/>
              <a:t>5/23/2019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36B77-A06F-440A-98E8-69821DBE25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85477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3" y="533400"/>
            <a:ext cx="6859787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66800" y="3429000"/>
            <a:ext cx="6402467" cy="48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301070"/>
            <a:ext cx="6382361" cy="171873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C3092-EFBF-495D-BDDC-B952C3631FB6}" type="datetimeFigureOut">
              <a:rPr lang="en-US" smtClean="0"/>
              <a:t>5/23/2019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36B77-A06F-440A-98E8-69821DBE25A7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697416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429000"/>
            <a:ext cx="6382361" cy="1697400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132980"/>
            <a:ext cx="6383552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C3092-EFBF-495D-BDDC-B952C3631FB6}" type="datetimeFigureOut">
              <a:rPr lang="en-US" smtClean="0"/>
              <a:t>5/23/2019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36B77-A06F-440A-98E8-69821DBE25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30136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4" y="533400"/>
            <a:ext cx="6859786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886200"/>
            <a:ext cx="638236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953000"/>
            <a:ext cx="63823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C3092-EFBF-495D-BDDC-B952C3631FB6}" type="datetimeFigureOut">
              <a:rPr lang="en-US" smtClean="0"/>
              <a:t>5/23/2019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36B77-A06F-440A-98E8-69821DBE25A7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594645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525658" cy="28956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928534"/>
            <a:ext cx="638236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766735"/>
            <a:ext cx="6382360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C3092-EFBF-495D-BDDC-B952C3631FB6}" type="datetimeFigureOut">
              <a:rPr lang="en-US" smtClean="0"/>
              <a:t>5/23/2019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36B77-A06F-440A-98E8-69821DBE25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662762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1"/>
            <a:ext cx="6554867" cy="3767670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C3092-EFBF-495D-BDDC-B952C3631FB6}" type="datetimeFigureOut">
              <a:rPr lang="en-US" smtClean="0"/>
              <a:t>5/23/2019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36B77-A06F-440A-98E8-69821DBE25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805783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6406" y="533400"/>
            <a:ext cx="2044194" cy="4419600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0"/>
            <a:ext cx="5850012" cy="5486400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C3092-EFBF-495D-BDDC-B952C3631FB6}" type="datetimeFigureOut">
              <a:rPr lang="en-US" smtClean="0"/>
              <a:t>5/23/2019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36B77-A06F-440A-98E8-69821DBE25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75232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70675" y="3894667"/>
            <a:ext cx="2470456" cy="2658533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33401"/>
            <a:ext cx="6554867" cy="376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30245" y="6172203"/>
            <a:ext cx="1200463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15BC3092-EFBF-495D-BDDC-B952C3631FB6}" type="datetimeFigureOut">
              <a:rPr lang="en-US" smtClean="0"/>
              <a:t>5/23/2019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6172200"/>
            <a:ext cx="581172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4426" y="5578478"/>
            <a:ext cx="856907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31E36B77-A06F-440A-98E8-69821DBE25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461343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  <p:sldLayoutId id="214748372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2.%20KE%20HOACH%20THUC%20HIEN%20CONG%20TAC%20THI%20DUA%20KHEN%20THUONG%2017-18.pptx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2.%20KE%20HOACH%20THUC%20HIEN%20CONG%20TAC%20THI%20DUA%20KHEN%20THUONG%2017-18.pptx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2.%20KE%20HOACH%20THUC%20HIEN%20CONG%20TAC%20THI%20DUA%20KHEN%20THUONG%2017-18.pptx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41689" y="2313956"/>
            <a:ext cx="8954891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800" b="1" dirty="0" smtClean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UTM Avo" panose="02040603050506020204" pitchFamily="18" charset="0"/>
                <a:cs typeface="Arial" panose="020B0604020202020204" pitchFamily="34" charset="0"/>
              </a:rPr>
              <a:t>HỘI NGHỊ GIAO BAN LẦN </a:t>
            </a:r>
            <a:r>
              <a:rPr lang="en-US" sz="4800" b="1" dirty="0" smtClean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UTM Avo" panose="02040603050506020204" pitchFamily="18" charset="0"/>
                <a:cs typeface="Arial" panose="020B0604020202020204" pitchFamily="34" charset="0"/>
              </a:rPr>
              <a:t>2</a:t>
            </a:r>
          </a:p>
          <a:p>
            <a:pPr algn="ctr"/>
            <a:r>
              <a:rPr lang="en-US" sz="4800" b="1" dirty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UTM Avo" panose="02040603050506020204" pitchFamily="18" charset="0"/>
                <a:cs typeface="Arial" panose="020B0604020202020204" pitchFamily="34" charset="0"/>
              </a:rPr>
              <a:t>NĂM HỌC 2018 - </a:t>
            </a:r>
            <a:r>
              <a:rPr lang="en-US" sz="4800" b="1" dirty="0" smtClean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UTM Avo" panose="02040603050506020204" pitchFamily="18" charset="0"/>
                <a:cs typeface="Arial" panose="020B0604020202020204" pitchFamily="34" charset="0"/>
              </a:rPr>
              <a:t>2019</a:t>
            </a:r>
            <a:endParaRPr lang="en-US" sz="4800" b="1" dirty="0"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UTM Avo" panose="02040603050506020204" pitchFamily="18" charset="0"/>
              <a:cs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95534" y="237783"/>
            <a:ext cx="8954891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SỞ LAO ĐỘNG THƯƠNG BINH VÀ XÃ HỘI THÀNH PHỐ HỒ CHÍ MINH</a:t>
            </a:r>
          </a:p>
          <a:p>
            <a:pPr algn="ctr"/>
            <a:r>
              <a:rPr lang="en-US" sz="2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KHỐI THI ĐUA 1 – KHỐI THI ĐUA GIÁO DỤC NGHỀ NGHIỆP</a:t>
            </a:r>
            <a:endParaRPr lang="en-US" sz="2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5534" y="2298567"/>
            <a:ext cx="8954891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800" b="1" dirty="0" smtClean="0">
                <a:solidFill>
                  <a:srgbClr val="FF0000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UTM Avo" panose="02040603050506020204" pitchFamily="18" charset="0"/>
                <a:cs typeface="Arial" panose="020B0604020202020204" pitchFamily="34" charset="0"/>
              </a:rPr>
              <a:t>HỘI NGHỊ GIAO BAN LẦN </a:t>
            </a:r>
            <a:r>
              <a:rPr lang="en-US" sz="4800" b="1" dirty="0" smtClean="0">
                <a:solidFill>
                  <a:srgbClr val="FF0000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UTM Avo" panose="02040603050506020204" pitchFamily="18" charset="0"/>
                <a:cs typeface="Arial" panose="020B0604020202020204" pitchFamily="34" charset="0"/>
              </a:rPr>
              <a:t>2</a:t>
            </a:r>
          </a:p>
          <a:p>
            <a:pPr algn="ctr"/>
            <a:r>
              <a:rPr lang="en-US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vo" panose="02040603050506020204" pitchFamily="18" charset="0"/>
                <a:cs typeface="Arial" panose="020B0604020202020204" pitchFamily="34" charset="0"/>
              </a:rPr>
              <a:t>NĂM HỌC 2018 - </a:t>
            </a:r>
            <a:r>
              <a:rPr lang="en-US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vo" panose="02040603050506020204" pitchFamily="18" charset="0"/>
                <a:cs typeface="Arial" panose="020B0604020202020204" pitchFamily="34" charset="0"/>
              </a:rPr>
              <a:t>2019</a:t>
            </a:r>
            <a:endParaRPr lang="en-US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Avo" panose="02040603050506020204" pitchFamily="18" charset="0"/>
              <a:cs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790116" y="5505819"/>
            <a:ext cx="5891356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Thành phố Hồ Chí Minh, ngày 23 tháng 5 năm 2019</a:t>
            </a:r>
            <a:endParaRPr lang="en-US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5948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232012" y="846161"/>
            <a:ext cx="8407021" cy="58685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Đón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đại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biểu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14673"/>
            <a:ext cx="8954891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CHƯƠNG TRÌNH</a:t>
            </a:r>
            <a:endParaRPr lang="en-US" sz="32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32012" y="1579728"/>
            <a:ext cx="8407021" cy="58685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Tuyên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bố lý do, giới thiệu đại biểu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232012" y="2313295"/>
            <a:ext cx="8407021" cy="58685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Báo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cáo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dự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thảo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sơ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kỳ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năm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2018–2019,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hoạch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tổ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hội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thao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CB-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GV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-NV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bảng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chấm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đua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32012" y="3046862"/>
            <a:ext cx="8407021" cy="58685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Báo cáo chuyên đề;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887104" y="3780429"/>
            <a:ext cx="7751929" cy="58685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i="1" dirty="0" err="1" smtClean="0"/>
              <a:t>Trường</a:t>
            </a:r>
            <a:r>
              <a:rPr lang="en-US" i="1" dirty="0" smtClean="0"/>
              <a:t> Cao </a:t>
            </a:r>
            <a:r>
              <a:rPr lang="en-US" i="1" dirty="0" err="1"/>
              <a:t>đẳng</a:t>
            </a:r>
            <a:r>
              <a:rPr lang="en-US" i="1" dirty="0"/>
              <a:t> </a:t>
            </a:r>
            <a:r>
              <a:rPr lang="en-US" i="1" dirty="0" err="1"/>
              <a:t>Lý</a:t>
            </a:r>
            <a:r>
              <a:rPr lang="en-US" i="1" dirty="0"/>
              <a:t> </a:t>
            </a:r>
            <a:r>
              <a:rPr lang="en-US" i="1" dirty="0" err="1"/>
              <a:t>Tự</a:t>
            </a:r>
            <a:r>
              <a:rPr lang="en-US" i="1" dirty="0"/>
              <a:t> </a:t>
            </a:r>
            <a:r>
              <a:rPr lang="en-US" i="1" dirty="0" err="1"/>
              <a:t>Trọng</a:t>
            </a:r>
            <a:r>
              <a:rPr lang="en-US" i="1" dirty="0"/>
              <a:t> </a:t>
            </a:r>
            <a:r>
              <a:rPr lang="en-US" i="1" dirty="0" err="1" smtClean="0"/>
              <a:t>Thành</a:t>
            </a:r>
            <a:r>
              <a:rPr lang="en-US" i="1" dirty="0" smtClean="0"/>
              <a:t> </a:t>
            </a:r>
            <a:r>
              <a:rPr lang="en-US" i="1" dirty="0" err="1" smtClean="0"/>
              <a:t>phố</a:t>
            </a:r>
            <a:r>
              <a:rPr lang="en-US" i="1" dirty="0" smtClean="0"/>
              <a:t> </a:t>
            </a:r>
            <a:r>
              <a:rPr lang="en-US" i="1" dirty="0" err="1" smtClean="0"/>
              <a:t>Hồ</a:t>
            </a:r>
            <a:r>
              <a:rPr lang="en-US" i="1" dirty="0" smtClean="0"/>
              <a:t> </a:t>
            </a:r>
            <a:r>
              <a:rPr lang="en-US" i="1" dirty="0" err="1"/>
              <a:t>Chí</a:t>
            </a:r>
            <a:r>
              <a:rPr lang="en-US" i="1" dirty="0"/>
              <a:t> Minh</a:t>
            </a:r>
            <a:endParaRPr lang="en-US" dirty="0"/>
          </a:p>
        </p:txBody>
      </p:sp>
      <p:sp>
        <p:nvSpPr>
          <p:cNvPr id="11" name="Rounded Rectangle 10"/>
          <p:cNvSpPr/>
          <p:nvPr/>
        </p:nvSpPr>
        <p:spPr>
          <a:xfrm>
            <a:off x="887104" y="4513996"/>
            <a:ext cx="7751929" cy="58685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i="1" dirty="0" err="1"/>
              <a:t>Trường</a:t>
            </a:r>
            <a:r>
              <a:rPr lang="en-US" i="1" dirty="0"/>
              <a:t> Cao </a:t>
            </a:r>
            <a:r>
              <a:rPr lang="en-US" i="1" dirty="0" err="1"/>
              <a:t>đẳng</a:t>
            </a:r>
            <a:r>
              <a:rPr lang="en-US" i="1" dirty="0"/>
              <a:t> </a:t>
            </a:r>
            <a:r>
              <a:rPr lang="en-US" i="1" dirty="0" err="1"/>
              <a:t>Kinh</a:t>
            </a:r>
            <a:r>
              <a:rPr lang="en-US" i="1" dirty="0"/>
              <a:t> </a:t>
            </a:r>
            <a:r>
              <a:rPr lang="en-US" i="1" dirty="0" err="1"/>
              <a:t>tế</a:t>
            </a:r>
            <a:r>
              <a:rPr lang="en-US" i="1" dirty="0"/>
              <a:t> </a:t>
            </a:r>
            <a:r>
              <a:rPr lang="en-US" i="1" dirty="0" err="1"/>
              <a:t>Thành</a:t>
            </a:r>
            <a:r>
              <a:rPr lang="en-US" i="1" dirty="0"/>
              <a:t> </a:t>
            </a:r>
            <a:r>
              <a:rPr lang="en-US" i="1" dirty="0" err="1"/>
              <a:t>phố</a:t>
            </a:r>
            <a:r>
              <a:rPr lang="en-US" i="1" dirty="0"/>
              <a:t> </a:t>
            </a:r>
            <a:r>
              <a:rPr lang="en-US" i="1" dirty="0" err="1" smtClean="0"/>
              <a:t>Hồ</a:t>
            </a:r>
            <a:r>
              <a:rPr lang="en-US" i="1" dirty="0" smtClean="0"/>
              <a:t> </a:t>
            </a:r>
            <a:r>
              <a:rPr lang="en-US" i="1" dirty="0" err="1"/>
              <a:t>Chí</a:t>
            </a:r>
            <a:r>
              <a:rPr lang="en-US" i="1" dirty="0"/>
              <a:t> Minh</a:t>
            </a:r>
            <a:endParaRPr lang="en-US" dirty="0"/>
          </a:p>
        </p:txBody>
      </p:sp>
      <p:sp>
        <p:nvSpPr>
          <p:cNvPr id="12" name="Rounded Rectangle 11"/>
          <p:cNvSpPr/>
          <p:nvPr/>
        </p:nvSpPr>
        <p:spPr>
          <a:xfrm>
            <a:off x="887104" y="5247563"/>
            <a:ext cx="7751929" cy="58685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i="1" dirty="0" err="1"/>
              <a:t>Trường</a:t>
            </a:r>
            <a:r>
              <a:rPr lang="en-US" i="1" dirty="0"/>
              <a:t> Cao </a:t>
            </a:r>
            <a:r>
              <a:rPr lang="en-US" i="1" dirty="0" err="1"/>
              <a:t>đẳng</a:t>
            </a:r>
            <a:r>
              <a:rPr lang="en-US" i="1" dirty="0"/>
              <a:t> </a:t>
            </a:r>
            <a:r>
              <a:rPr lang="en-US" i="1" dirty="0" err="1"/>
              <a:t>Kinh</a:t>
            </a:r>
            <a:r>
              <a:rPr lang="en-US" i="1" dirty="0"/>
              <a:t> </a:t>
            </a:r>
            <a:r>
              <a:rPr lang="en-US" i="1" dirty="0" err="1"/>
              <a:t>tế-Kỹ</a:t>
            </a:r>
            <a:r>
              <a:rPr lang="en-US" i="1" dirty="0"/>
              <a:t> </a:t>
            </a:r>
            <a:r>
              <a:rPr lang="en-US" i="1" dirty="0" err="1"/>
              <a:t>thuật</a:t>
            </a:r>
            <a:r>
              <a:rPr lang="en-US" i="1" dirty="0"/>
              <a:t> </a:t>
            </a:r>
            <a:r>
              <a:rPr lang="en-US" i="1" dirty="0" err="1"/>
              <a:t>Thành</a:t>
            </a:r>
            <a:r>
              <a:rPr lang="en-US" i="1" dirty="0"/>
              <a:t> </a:t>
            </a:r>
            <a:r>
              <a:rPr lang="en-US" i="1" dirty="0" err="1"/>
              <a:t>phố</a:t>
            </a:r>
            <a:r>
              <a:rPr lang="en-US" i="1" dirty="0"/>
              <a:t> </a:t>
            </a:r>
            <a:r>
              <a:rPr lang="en-US" i="1" dirty="0" err="1" smtClean="0"/>
              <a:t>Hồ</a:t>
            </a:r>
            <a:r>
              <a:rPr lang="en-US" i="1" dirty="0" smtClean="0"/>
              <a:t> </a:t>
            </a:r>
            <a:r>
              <a:rPr lang="en-US" i="1" dirty="0" err="1"/>
              <a:t>Chí</a:t>
            </a:r>
            <a:r>
              <a:rPr lang="en-US" i="1" dirty="0"/>
              <a:t> Minh</a:t>
            </a:r>
            <a:endParaRPr lang="en-US" dirty="0"/>
          </a:p>
        </p:txBody>
      </p:sp>
      <p:sp>
        <p:nvSpPr>
          <p:cNvPr id="13" name="Rounded Rectangle 12"/>
          <p:cNvSpPr/>
          <p:nvPr/>
        </p:nvSpPr>
        <p:spPr>
          <a:xfrm>
            <a:off x="887104" y="5981130"/>
            <a:ext cx="7751929" cy="58685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i="1" dirty="0" err="1"/>
              <a:t>Trường</a:t>
            </a:r>
            <a:r>
              <a:rPr lang="en-US" i="1" dirty="0"/>
              <a:t> Cao </a:t>
            </a:r>
            <a:r>
              <a:rPr lang="en-US" i="1" dirty="0" err="1"/>
              <a:t>đẳng</a:t>
            </a:r>
            <a:r>
              <a:rPr lang="en-US" i="1" dirty="0"/>
              <a:t> </a:t>
            </a:r>
            <a:r>
              <a:rPr lang="en-US" i="1" dirty="0" err="1"/>
              <a:t>Công</a:t>
            </a:r>
            <a:r>
              <a:rPr lang="en-US" i="1" dirty="0"/>
              <a:t> </a:t>
            </a:r>
            <a:r>
              <a:rPr lang="en-US" i="1" dirty="0" err="1"/>
              <a:t>nghệ</a:t>
            </a:r>
            <a:r>
              <a:rPr lang="en-US" i="1" dirty="0"/>
              <a:t> </a:t>
            </a:r>
            <a:r>
              <a:rPr lang="en-US" i="1" dirty="0" err="1"/>
              <a:t>Thủ</a:t>
            </a:r>
            <a:r>
              <a:rPr lang="en-US" i="1" dirty="0"/>
              <a:t> </a:t>
            </a:r>
            <a:r>
              <a:rPr lang="en-US" i="1" dirty="0" err="1"/>
              <a:t>Đức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2605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114673"/>
            <a:ext cx="8954891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CHƯƠNG TRÌNH</a:t>
            </a:r>
            <a:endParaRPr lang="en-US" sz="3200" b="1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232012" y="5522638"/>
            <a:ext cx="8407021" cy="58685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biểu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đại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diện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Sở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Lao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binh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Xã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hội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TPHCM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232012" y="6208082"/>
            <a:ext cx="8407021" cy="58685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8.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biểu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thúc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232011" y="4062328"/>
            <a:ext cx="8407021" cy="58685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lao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tiệc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trà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232011" y="4803246"/>
            <a:ext cx="8407021" cy="58685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Thảo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luận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559556" y="749631"/>
            <a:ext cx="7751929" cy="58685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i="1" dirty="0" err="1" smtClean="0"/>
              <a:t>Trường</a:t>
            </a:r>
            <a:r>
              <a:rPr lang="en-US" i="1" dirty="0" smtClean="0"/>
              <a:t> Cao </a:t>
            </a:r>
            <a:r>
              <a:rPr lang="en-US" i="1" dirty="0" err="1"/>
              <a:t>đẳng</a:t>
            </a:r>
            <a:r>
              <a:rPr lang="en-US" i="1" dirty="0"/>
              <a:t> </a:t>
            </a:r>
            <a:r>
              <a:rPr lang="en-US" i="1" dirty="0" err="1"/>
              <a:t>Giao</a:t>
            </a:r>
            <a:r>
              <a:rPr lang="en-US" i="1" dirty="0"/>
              <a:t> </a:t>
            </a:r>
            <a:r>
              <a:rPr lang="en-US" i="1" dirty="0" err="1"/>
              <a:t>thông</a:t>
            </a:r>
            <a:r>
              <a:rPr lang="en-US" i="1" dirty="0"/>
              <a:t> </a:t>
            </a:r>
            <a:r>
              <a:rPr lang="en-US" i="1" dirty="0" err="1"/>
              <a:t>vận</a:t>
            </a:r>
            <a:r>
              <a:rPr lang="en-US" i="1" dirty="0"/>
              <a:t> </a:t>
            </a:r>
            <a:r>
              <a:rPr lang="en-US" i="1" dirty="0" err="1"/>
              <a:t>tải</a:t>
            </a:r>
            <a:r>
              <a:rPr lang="en-US" i="1" dirty="0"/>
              <a:t> </a:t>
            </a:r>
            <a:r>
              <a:rPr lang="en-US" i="1" dirty="0" smtClean="0"/>
              <a:t> </a:t>
            </a:r>
            <a:r>
              <a:rPr lang="en-US" i="1" dirty="0" err="1" smtClean="0"/>
              <a:t>Thành</a:t>
            </a:r>
            <a:r>
              <a:rPr lang="en-US" i="1" dirty="0" smtClean="0"/>
              <a:t> </a:t>
            </a:r>
            <a:r>
              <a:rPr lang="en-US" i="1" dirty="0" err="1" smtClean="0"/>
              <a:t>phố</a:t>
            </a:r>
            <a:r>
              <a:rPr lang="en-US" i="1" dirty="0" smtClean="0"/>
              <a:t> </a:t>
            </a:r>
            <a:r>
              <a:rPr lang="en-US" i="1" dirty="0" err="1" smtClean="0"/>
              <a:t>Hồ</a:t>
            </a:r>
            <a:r>
              <a:rPr lang="en-US" i="1" dirty="0" smtClean="0"/>
              <a:t> </a:t>
            </a:r>
            <a:r>
              <a:rPr lang="en-US" i="1" dirty="0" err="1"/>
              <a:t>Chí</a:t>
            </a:r>
            <a:r>
              <a:rPr lang="en-US" i="1" dirty="0"/>
              <a:t> Minh</a:t>
            </a:r>
            <a:endParaRPr lang="en-US" dirty="0"/>
          </a:p>
        </p:txBody>
      </p:sp>
      <p:sp>
        <p:nvSpPr>
          <p:cNvPr id="20" name="Rounded Rectangle 19"/>
          <p:cNvSpPr/>
          <p:nvPr/>
        </p:nvSpPr>
        <p:spPr>
          <a:xfrm>
            <a:off x="559556" y="1391075"/>
            <a:ext cx="7751929" cy="58685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i="1" dirty="0" err="1" smtClean="0"/>
              <a:t>Trường</a:t>
            </a:r>
            <a:r>
              <a:rPr lang="en-US" i="1" dirty="0" smtClean="0"/>
              <a:t> Cao </a:t>
            </a:r>
            <a:r>
              <a:rPr lang="en-US" i="1" dirty="0" err="1"/>
              <a:t>đẳng</a:t>
            </a:r>
            <a:r>
              <a:rPr lang="en-US" i="1" dirty="0"/>
              <a:t> </a:t>
            </a:r>
            <a:r>
              <a:rPr lang="en-US" i="1" dirty="0" err="1"/>
              <a:t>Kinh</a:t>
            </a:r>
            <a:r>
              <a:rPr lang="en-US" i="1" dirty="0"/>
              <a:t> </a:t>
            </a:r>
            <a:r>
              <a:rPr lang="en-US" i="1" dirty="0" err="1"/>
              <a:t>tế-Kỹ</a:t>
            </a:r>
            <a:r>
              <a:rPr lang="en-US" i="1" dirty="0"/>
              <a:t> </a:t>
            </a:r>
            <a:r>
              <a:rPr lang="en-US" i="1" dirty="0" err="1"/>
              <a:t>thuật</a:t>
            </a:r>
            <a:r>
              <a:rPr lang="en-US" i="1" dirty="0"/>
              <a:t> </a:t>
            </a:r>
            <a:r>
              <a:rPr lang="en-US" i="1" dirty="0" err="1"/>
              <a:t>Thủ</a:t>
            </a:r>
            <a:r>
              <a:rPr lang="en-US" i="1" dirty="0"/>
              <a:t> </a:t>
            </a:r>
            <a:r>
              <a:rPr lang="en-US" i="1" dirty="0" err="1"/>
              <a:t>Đức</a:t>
            </a:r>
            <a:endParaRPr lang="en-US" dirty="0"/>
          </a:p>
        </p:txBody>
      </p:sp>
      <p:sp>
        <p:nvSpPr>
          <p:cNvPr id="21" name="Rounded Rectangle 20"/>
          <p:cNvSpPr/>
          <p:nvPr/>
        </p:nvSpPr>
        <p:spPr>
          <a:xfrm>
            <a:off x="559556" y="2042755"/>
            <a:ext cx="7751929" cy="58685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i="1" dirty="0" err="1" smtClean="0"/>
              <a:t>Trường</a:t>
            </a:r>
            <a:r>
              <a:rPr lang="en-US" i="1" dirty="0" smtClean="0"/>
              <a:t> Cao </a:t>
            </a:r>
            <a:r>
              <a:rPr lang="en-US" i="1" dirty="0" err="1"/>
              <a:t>đẳng</a:t>
            </a:r>
            <a:r>
              <a:rPr lang="en-US" i="1" dirty="0"/>
              <a:t> </a:t>
            </a:r>
            <a:r>
              <a:rPr lang="en-US" i="1" dirty="0" err="1"/>
              <a:t>Kỹ</a:t>
            </a:r>
            <a:r>
              <a:rPr lang="en-US" i="1" dirty="0"/>
              <a:t> </a:t>
            </a:r>
            <a:r>
              <a:rPr lang="en-US" i="1" dirty="0" err="1"/>
              <a:t>thuật</a:t>
            </a:r>
            <a:r>
              <a:rPr lang="en-US" i="1" dirty="0"/>
              <a:t>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Trường</a:t>
            </a:r>
            <a:r>
              <a:rPr lang="en-US" i="1" dirty="0"/>
              <a:t> </a:t>
            </a:r>
            <a:r>
              <a:rPr lang="en-US" i="1" dirty="0" err="1"/>
              <a:t>Tộ</a:t>
            </a:r>
            <a:endParaRPr lang="en-US" dirty="0"/>
          </a:p>
        </p:txBody>
      </p:sp>
      <p:sp>
        <p:nvSpPr>
          <p:cNvPr id="22" name="Rounded Rectangle 21"/>
          <p:cNvSpPr/>
          <p:nvPr/>
        </p:nvSpPr>
        <p:spPr>
          <a:xfrm>
            <a:off x="559556" y="2694435"/>
            <a:ext cx="7751929" cy="58685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i="1" dirty="0" err="1" smtClean="0"/>
              <a:t>Trường</a:t>
            </a:r>
            <a:r>
              <a:rPr lang="en-US" i="1" dirty="0" smtClean="0"/>
              <a:t> Cao </a:t>
            </a:r>
            <a:r>
              <a:rPr lang="en-US" i="1" dirty="0" err="1"/>
              <a:t>đẳng</a:t>
            </a:r>
            <a:r>
              <a:rPr lang="en-US" i="1" dirty="0"/>
              <a:t> </a:t>
            </a:r>
            <a:r>
              <a:rPr lang="en-US" i="1" dirty="0" err="1"/>
              <a:t>Nghề</a:t>
            </a:r>
            <a:r>
              <a:rPr lang="en-US" i="1" dirty="0"/>
              <a:t> </a:t>
            </a:r>
            <a:r>
              <a:rPr lang="en-US" i="1" dirty="0" err="1" smtClean="0"/>
              <a:t>Thành</a:t>
            </a:r>
            <a:r>
              <a:rPr lang="en-US" i="1" dirty="0" smtClean="0"/>
              <a:t> </a:t>
            </a:r>
            <a:r>
              <a:rPr lang="en-US" i="1" dirty="0" err="1" smtClean="0"/>
              <a:t>phố</a:t>
            </a:r>
            <a:r>
              <a:rPr lang="en-US" i="1" dirty="0" smtClean="0"/>
              <a:t> </a:t>
            </a:r>
            <a:r>
              <a:rPr lang="en-US" i="1" dirty="0" err="1" smtClean="0"/>
              <a:t>Hồ</a:t>
            </a:r>
            <a:r>
              <a:rPr lang="en-US" i="1" dirty="0" smtClean="0"/>
              <a:t> </a:t>
            </a:r>
            <a:r>
              <a:rPr lang="en-US" i="1" dirty="0" err="1"/>
              <a:t>Chí</a:t>
            </a:r>
            <a:r>
              <a:rPr lang="en-US" i="1" dirty="0"/>
              <a:t> Minh</a:t>
            </a:r>
            <a:endParaRPr lang="en-US" dirty="0"/>
          </a:p>
        </p:txBody>
      </p:sp>
      <p:sp>
        <p:nvSpPr>
          <p:cNvPr id="23" name="Rounded Rectangle 22"/>
          <p:cNvSpPr/>
          <p:nvPr/>
        </p:nvSpPr>
        <p:spPr>
          <a:xfrm>
            <a:off x="559555" y="3359763"/>
            <a:ext cx="7751929" cy="58685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i="1" dirty="0" err="1"/>
              <a:t>Trường</a:t>
            </a:r>
            <a:r>
              <a:rPr lang="en-US" i="1" dirty="0"/>
              <a:t> Cao </a:t>
            </a:r>
            <a:r>
              <a:rPr lang="en-US" i="1" dirty="0" err="1"/>
              <a:t>đẳng</a:t>
            </a:r>
            <a:r>
              <a:rPr lang="en-US" i="1" dirty="0"/>
              <a:t> </a:t>
            </a:r>
            <a:r>
              <a:rPr lang="en-US" i="1" dirty="0" err="1"/>
              <a:t>Văn</a:t>
            </a:r>
            <a:r>
              <a:rPr lang="en-US" i="1" dirty="0"/>
              <a:t> </a:t>
            </a:r>
            <a:r>
              <a:rPr lang="en-US" i="1" dirty="0" err="1"/>
              <a:t>hóa</a:t>
            </a:r>
            <a:r>
              <a:rPr lang="en-US" i="1" dirty="0"/>
              <a:t> </a:t>
            </a:r>
            <a:r>
              <a:rPr lang="en-US" i="1" dirty="0" err="1"/>
              <a:t>Nghệ</a:t>
            </a:r>
            <a:r>
              <a:rPr lang="en-US" i="1" dirty="0"/>
              <a:t> </a:t>
            </a:r>
            <a:r>
              <a:rPr lang="en-US" i="1" dirty="0" err="1"/>
              <a:t>thuật</a:t>
            </a:r>
            <a:r>
              <a:rPr lang="en-US" i="1" dirty="0"/>
              <a:t> </a:t>
            </a:r>
            <a:r>
              <a:rPr lang="en-US" i="1" dirty="0" err="1"/>
              <a:t>Thành</a:t>
            </a:r>
            <a:r>
              <a:rPr lang="en-US" i="1" dirty="0"/>
              <a:t> </a:t>
            </a:r>
            <a:r>
              <a:rPr lang="en-US" i="1" dirty="0" err="1"/>
              <a:t>phố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8212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 bwMode="auto">
          <a:xfrm>
            <a:off x="613426" y="2252214"/>
            <a:ext cx="7662674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6000" dirty="0" smtClean="0">
                <a:ln>
                  <a:solidFill>
                    <a:schemeClr val="bg2"/>
                  </a:solidFill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UTM Rockwell" pitchFamily="18" charset="0"/>
              </a:rPr>
              <a:t>TUYÊN BỐ LÝ DO</a:t>
            </a:r>
            <a:endParaRPr lang="en-US" sz="6000" dirty="0">
              <a:ln>
                <a:solidFill>
                  <a:schemeClr val="bg2"/>
                </a:solidFill>
              </a:ln>
              <a:solidFill>
                <a:srgbClr val="FF0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UTM Rockwell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0" y="227448"/>
            <a:ext cx="914400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UTM Rockwell" pitchFamily="18" charset="0"/>
              </a:rPr>
              <a:t>HỘI NGHỊ GIAO BAN LẦN </a:t>
            </a:r>
            <a:r>
              <a:rPr lang="en-US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UTM Rockwell" pitchFamily="18" charset="0"/>
              </a:rPr>
              <a:t>2 </a:t>
            </a:r>
            <a:endParaRPr lang="en-US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UTM Rockwell" pitchFamily="18" charset="0"/>
            </a:endParaRPr>
          </a:p>
          <a:p>
            <a:pPr algn="ctr">
              <a:defRPr/>
            </a:pPr>
            <a:r>
              <a:rPr lang="en-US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UTM Rockwell" pitchFamily="18" charset="0"/>
              </a:rPr>
              <a:t>KHỐI THI ĐUA 01</a:t>
            </a:r>
          </a:p>
          <a:p>
            <a:pPr algn="ctr">
              <a:defRPr/>
            </a:pPr>
            <a:r>
              <a:rPr lang="en-US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UTM Rockwell" pitchFamily="18" charset="0"/>
              </a:rPr>
              <a:t>KHỐI THI ĐUA GIÁO DỤC NGHỀ NGHIỆP </a:t>
            </a:r>
          </a:p>
          <a:p>
            <a:pPr algn="ctr">
              <a:defRPr/>
            </a:pPr>
            <a:r>
              <a:rPr lang="en-US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UTM Rockwell" pitchFamily="18" charset="0"/>
              </a:rPr>
              <a:t>NĂM HỌC 2018-2019</a:t>
            </a:r>
            <a:endParaRPr lang="vi-VN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UTM Rockwell" pitchFamily="18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964" b="14592"/>
          <a:stretch>
            <a:fillRect/>
          </a:stretch>
        </p:blipFill>
        <p:spPr bwMode="auto">
          <a:xfrm>
            <a:off x="1952625" y="3605212"/>
            <a:ext cx="5287963" cy="28717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82374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0" y="227448"/>
            <a:ext cx="914400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400" b="1" dirty="0">
                <a:ln w="660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UTM Rockwell" pitchFamily="18" charset="0"/>
              </a:rPr>
              <a:t>HỘI NGHỊ GIAO BAN LẦN 2 </a:t>
            </a:r>
          </a:p>
          <a:p>
            <a:pPr algn="ctr">
              <a:defRPr/>
            </a:pPr>
            <a:r>
              <a:rPr lang="en-US" sz="2400" b="1" dirty="0">
                <a:ln w="660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UTM Rockwell" pitchFamily="18" charset="0"/>
              </a:rPr>
              <a:t>KHỐI THI ĐUA 01</a:t>
            </a:r>
          </a:p>
          <a:p>
            <a:pPr algn="ctr">
              <a:defRPr/>
            </a:pPr>
            <a:r>
              <a:rPr lang="en-US" sz="2400" b="1" dirty="0">
                <a:ln w="660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UTM Rockwell" pitchFamily="18" charset="0"/>
              </a:rPr>
              <a:t>KHỐI THI ĐUA GIÁO DỤC NGHỀ NGHIỆP </a:t>
            </a:r>
          </a:p>
          <a:p>
            <a:pPr algn="ctr">
              <a:defRPr/>
            </a:pPr>
            <a:r>
              <a:rPr lang="en-US" sz="2400" b="1" dirty="0">
                <a:ln w="660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UTM Rockwell" pitchFamily="18" charset="0"/>
              </a:rPr>
              <a:t>NĂM HỌC 2018-2019</a:t>
            </a:r>
            <a:endParaRPr lang="vi-VN" sz="2400" b="1" dirty="0">
              <a:ln w="6600">
                <a:solidFill>
                  <a:schemeClr val="bg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UTM Rockwell" pitchFamily="18" charset="0"/>
            </a:endParaRPr>
          </a:p>
        </p:txBody>
      </p: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273361" y="1922570"/>
            <a:ext cx="8597277" cy="2195356"/>
            <a:chOff x="302172" y="1701398"/>
            <a:chExt cx="8597277" cy="2195897"/>
          </a:xfrm>
        </p:grpSpPr>
        <p:sp>
          <p:nvSpPr>
            <p:cNvPr id="6" name="TextBox 5"/>
            <p:cNvSpPr txBox="1"/>
            <p:nvPr/>
          </p:nvSpPr>
          <p:spPr>
            <a:xfrm>
              <a:off x="302172" y="2450388"/>
              <a:ext cx="8458200" cy="144690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US" sz="4400" dirty="0" smtClean="0">
                  <a:ln>
                    <a:solidFill>
                      <a:schemeClr val="bg2"/>
                    </a:solidFill>
                  </a:ln>
                  <a:solidFill>
                    <a:srgbClr val="FF0000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UTM Rockwell" pitchFamily="18" charset="0"/>
                </a:rPr>
                <a:t>SƠ KẾT HỌC KÌ I </a:t>
              </a:r>
            </a:p>
            <a:p>
              <a:pPr algn="ctr">
                <a:defRPr/>
              </a:pPr>
              <a:r>
                <a:rPr lang="en-US" sz="4400" dirty="0" smtClean="0">
                  <a:ln>
                    <a:solidFill>
                      <a:schemeClr val="bg2"/>
                    </a:solidFill>
                  </a:ln>
                  <a:solidFill>
                    <a:srgbClr val="FF0000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UTM Rockwell" pitchFamily="18" charset="0"/>
                </a:rPr>
                <a:t>NĂM HỌC 2018-2019</a:t>
              </a:r>
              <a:endParaRPr lang="en-US" sz="4400" dirty="0">
                <a:ln>
                  <a:solidFill>
                    <a:schemeClr val="bg2"/>
                  </a:solidFill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UTM Rockwell" pitchFamily="18" charset="0"/>
              </a:endParaRPr>
            </a:p>
          </p:txBody>
        </p:sp>
        <p:sp>
          <p:nvSpPr>
            <p:cNvPr id="7" name="Rectangle 6">
              <a:hlinkClick r:id="rId2" action="ppaction://hlinkpres?slideindex=1&amp;slidetitle="/>
            </p:cNvPr>
            <p:cNvSpPr/>
            <p:nvPr/>
          </p:nvSpPr>
          <p:spPr>
            <a:xfrm>
              <a:off x="302172" y="1701398"/>
              <a:ext cx="8597277" cy="9235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en-US" sz="5400" dirty="0">
                  <a:ln>
                    <a:solidFill>
                      <a:schemeClr val="bg2"/>
                    </a:solidFill>
                  </a:ln>
                  <a:solidFill>
                    <a:srgbClr val="FF0000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UTM Rockwell" pitchFamily="18" charset="0"/>
                </a:rPr>
                <a:t>DỰ </a:t>
              </a:r>
              <a:r>
                <a:rPr lang="en-US" sz="5400" dirty="0" smtClean="0">
                  <a:ln>
                    <a:solidFill>
                      <a:schemeClr val="bg2"/>
                    </a:solidFill>
                  </a:ln>
                  <a:solidFill>
                    <a:srgbClr val="FF0000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UTM Rockwell" pitchFamily="18" charset="0"/>
                </a:rPr>
                <a:t>THẢO</a:t>
              </a:r>
              <a:r>
                <a:rPr lang="en-US" sz="5400" dirty="0">
                  <a:ln>
                    <a:solidFill>
                      <a:schemeClr val="bg2"/>
                    </a:solidFill>
                  </a:ln>
                  <a:solidFill>
                    <a:srgbClr val="FF0000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UTM Rockwell" pitchFamily="18" charset="0"/>
                </a:rPr>
                <a:t>BÁO </a:t>
              </a:r>
              <a:r>
                <a:rPr lang="en-US" sz="5400" dirty="0" smtClean="0">
                  <a:ln>
                    <a:solidFill>
                      <a:schemeClr val="bg2"/>
                    </a:solidFill>
                  </a:ln>
                  <a:solidFill>
                    <a:srgbClr val="FF0000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UTM Rockwell" pitchFamily="18" charset="0"/>
                </a:rPr>
                <a:t>CÁO</a:t>
              </a:r>
              <a:endParaRPr lang="en-US" sz="5400" dirty="0">
                <a:ln>
                  <a:solidFill>
                    <a:schemeClr val="bg2"/>
                  </a:solidFill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UTM Rockwell" pitchFamily="18" charset="0"/>
              </a:endParaRPr>
            </a:p>
          </p:txBody>
        </p:sp>
      </p:grpSp>
      <p:pic>
        <p:nvPicPr>
          <p:cNvPr id="8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7973" y="4117926"/>
            <a:ext cx="4648200" cy="261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86720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0" y="227448"/>
            <a:ext cx="914400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400" b="1" dirty="0">
                <a:ln w="660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UTM Rockwell" pitchFamily="18" charset="0"/>
              </a:rPr>
              <a:t>HỘI NGHỊ GIAO BAN LẦN 2 </a:t>
            </a:r>
          </a:p>
          <a:p>
            <a:pPr algn="ctr">
              <a:defRPr/>
            </a:pPr>
            <a:r>
              <a:rPr lang="en-US" sz="2400" b="1" dirty="0">
                <a:ln w="660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UTM Rockwell" pitchFamily="18" charset="0"/>
              </a:rPr>
              <a:t>KHỐI THI ĐUA 01</a:t>
            </a:r>
          </a:p>
          <a:p>
            <a:pPr algn="ctr">
              <a:defRPr/>
            </a:pPr>
            <a:r>
              <a:rPr lang="en-US" sz="2400" b="1" dirty="0">
                <a:ln w="660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UTM Rockwell" pitchFamily="18" charset="0"/>
              </a:rPr>
              <a:t>KHỐI THI ĐUA GIÁO DỤC NGHỀ NGHIỆP </a:t>
            </a:r>
          </a:p>
          <a:p>
            <a:pPr algn="ctr">
              <a:defRPr/>
            </a:pPr>
            <a:r>
              <a:rPr lang="en-US" sz="2400" b="1" dirty="0">
                <a:ln w="660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UTM Rockwell" pitchFamily="18" charset="0"/>
              </a:rPr>
              <a:t>NĂM HỌC 2018-2019</a:t>
            </a:r>
            <a:endParaRPr lang="vi-VN" sz="2400" b="1" dirty="0">
              <a:ln w="6600">
                <a:solidFill>
                  <a:schemeClr val="bg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UTM Rockwell" pitchFamily="18" charset="0"/>
            </a:endParaRPr>
          </a:p>
        </p:txBody>
      </p:sp>
      <p:sp>
        <p:nvSpPr>
          <p:cNvPr id="7" name="Rectangle 6">
            <a:hlinkClick r:id="rId2" action="ppaction://hlinkpres?slideindex=1&amp;slidetitle="/>
          </p:cNvPr>
          <p:cNvSpPr/>
          <p:nvPr/>
        </p:nvSpPr>
        <p:spPr bwMode="auto">
          <a:xfrm>
            <a:off x="339912" y="2138296"/>
            <a:ext cx="8464176" cy="25853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5400" dirty="0" smtClean="0">
                <a:ln>
                  <a:solidFill>
                    <a:schemeClr val="bg2"/>
                  </a:solidFill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UTM Rockwell" pitchFamily="18" charset="0"/>
              </a:rPr>
              <a:t>DỰ THẢO </a:t>
            </a:r>
          </a:p>
          <a:p>
            <a:pPr algn="ctr">
              <a:defRPr/>
            </a:pPr>
            <a:r>
              <a:rPr lang="en-US" sz="5400" dirty="0" smtClean="0">
                <a:ln>
                  <a:solidFill>
                    <a:schemeClr val="bg2"/>
                  </a:solidFill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UTM Rockwell" pitchFamily="18" charset="0"/>
              </a:rPr>
              <a:t>KẾ HOẠCH TỔ CHỨC </a:t>
            </a:r>
          </a:p>
          <a:p>
            <a:pPr algn="ctr">
              <a:defRPr/>
            </a:pPr>
            <a:r>
              <a:rPr lang="en-US" sz="5400" dirty="0" smtClean="0">
                <a:ln>
                  <a:solidFill>
                    <a:schemeClr val="bg2"/>
                  </a:solidFill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UTM Rockwell" pitchFamily="18" charset="0"/>
              </a:rPr>
              <a:t>HỘI THAO</a:t>
            </a:r>
            <a:endParaRPr lang="en-US" sz="5400" dirty="0">
              <a:ln>
                <a:solidFill>
                  <a:schemeClr val="bg2"/>
                </a:solidFill>
              </a:ln>
              <a:solidFill>
                <a:srgbClr val="FF0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UTM Rockwell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6448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0" y="227448"/>
            <a:ext cx="914400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400" b="1" dirty="0">
                <a:ln w="660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UTM Rockwell" pitchFamily="18" charset="0"/>
              </a:rPr>
              <a:t>HỘI NGHỊ GIAO BAN LẦN 2 </a:t>
            </a:r>
          </a:p>
          <a:p>
            <a:pPr algn="ctr">
              <a:defRPr/>
            </a:pPr>
            <a:r>
              <a:rPr lang="en-US" sz="2400" b="1" dirty="0">
                <a:ln w="660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UTM Rockwell" pitchFamily="18" charset="0"/>
              </a:rPr>
              <a:t>KHỐI THI ĐUA 01</a:t>
            </a:r>
          </a:p>
          <a:p>
            <a:pPr algn="ctr">
              <a:defRPr/>
            </a:pPr>
            <a:r>
              <a:rPr lang="en-US" sz="2400" b="1" dirty="0">
                <a:ln w="660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UTM Rockwell" pitchFamily="18" charset="0"/>
              </a:rPr>
              <a:t>KHỐI THI ĐUA GIÁO DỤC NGHỀ NGHIỆP </a:t>
            </a:r>
          </a:p>
          <a:p>
            <a:pPr algn="ctr">
              <a:defRPr/>
            </a:pPr>
            <a:r>
              <a:rPr lang="en-US" sz="2400" b="1" dirty="0">
                <a:ln w="660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UTM Rockwell" pitchFamily="18" charset="0"/>
              </a:rPr>
              <a:t>NĂM HỌC 2018-2019</a:t>
            </a:r>
            <a:endParaRPr lang="vi-VN" sz="2400" b="1" dirty="0">
              <a:ln w="6600">
                <a:solidFill>
                  <a:schemeClr val="bg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UTM Rockwell" pitchFamily="18" charset="0"/>
            </a:endParaRPr>
          </a:p>
        </p:txBody>
      </p:sp>
      <p:sp>
        <p:nvSpPr>
          <p:cNvPr id="7" name="Rectangle 6">
            <a:hlinkClick r:id="rId2" action="ppaction://hlinkpres?slideindex=1&amp;slidetitle="/>
          </p:cNvPr>
          <p:cNvSpPr/>
          <p:nvPr/>
        </p:nvSpPr>
        <p:spPr bwMode="auto">
          <a:xfrm>
            <a:off x="112168" y="1947796"/>
            <a:ext cx="9098966" cy="25853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5400" dirty="0">
                <a:ln>
                  <a:solidFill>
                    <a:schemeClr val="bg2"/>
                  </a:solidFill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UTM Rockwell" pitchFamily="18" charset="0"/>
              </a:rPr>
              <a:t>DỰ THẢO </a:t>
            </a:r>
          </a:p>
          <a:p>
            <a:pPr algn="ctr">
              <a:defRPr/>
            </a:pPr>
            <a:r>
              <a:rPr lang="en-US" sz="5400" dirty="0">
                <a:ln>
                  <a:solidFill>
                    <a:schemeClr val="bg2"/>
                  </a:solidFill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UTM Rockwell" pitchFamily="18" charset="0"/>
              </a:rPr>
              <a:t>BẢNG TỰ CHẤM ĐIỂM </a:t>
            </a:r>
          </a:p>
          <a:p>
            <a:pPr algn="ctr">
              <a:defRPr/>
            </a:pPr>
            <a:r>
              <a:rPr lang="en-US" sz="5400" dirty="0">
                <a:ln>
                  <a:solidFill>
                    <a:schemeClr val="bg2"/>
                  </a:solidFill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UTM Rockwell" pitchFamily="18" charset="0"/>
              </a:rPr>
              <a:t>THI ĐUA</a:t>
            </a:r>
          </a:p>
        </p:txBody>
      </p:sp>
    </p:spTree>
    <p:extLst>
      <p:ext uri="{BB962C8B-B14F-4D97-AF65-F5344CB8AC3E}">
        <p14:creationId xmlns:p14="http://schemas.microsoft.com/office/powerpoint/2010/main" val="1348327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0" y="227448"/>
            <a:ext cx="914400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400" b="1" dirty="0">
                <a:ln w="660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UTM Rockwell" pitchFamily="18" charset="0"/>
              </a:rPr>
              <a:t>HỘI NGHỊ GIAO BAN LẦN </a:t>
            </a:r>
            <a:r>
              <a:rPr lang="en-US" sz="2400" b="1" dirty="0" smtClean="0">
                <a:ln w="660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UTM Rockwell" pitchFamily="18" charset="0"/>
              </a:rPr>
              <a:t>2 </a:t>
            </a:r>
            <a:endParaRPr lang="en-US" sz="2400" b="1" dirty="0">
              <a:ln w="6600">
                <a:solidFill>
                  <a:schemeClr val="bg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UTM Rockwell" pitchFamily="18" charset="0"/>
            </a:endParaRPr>
          </a:p>
          <a:p>
            <a:pPr algn="ctr">
              <a:defRPr/>
            </a:pPr>
            <a:r>
              <a:rPr lang="en-US" sz="2400" b="1" dirty="0">
                <a:ln w="660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UTM Rockwell" pitchFamily="18" charset="0"/>
              </a:rPr>
              <a:t>KHỐI THI ĐUA 01</a:t>
            </a:r>
          </a:p>
          <a:p>
            <a:pPr algn="ctr">
              <a:defRPr/>
            </a:pPr>
            <a:r>
              <a:rPr lang="en-US" sz="2400" b="1" dirty="0">
                <a:ln w="660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UTM Rockwell" pitchFamily="18" charset="0"/>
              </a:rPr>
              <a:t>KHỐI THI ĐUA GIÁO DỤC NGHỀ NGHIỆP </a:t>
            </a:r>
          </a:p>
          <a:p>
            <a:pPr algn="ctr">
              <a:defRPr/>
            </a:pPr>
            <a:r>
              <a:rPr lang="en-US" sz="2400" b="1" dirty="0">
                <a:ln w="660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UTM Rockwell" pitchFamily="18" charset="0"/>
              </a:rPr>
              <a:t>NĂM HỌC 2018-2019</a:t>
            </a:r>
            <a:endParaRPr lang="vi-VN" sz="2400" b="1" dirty="0">
              <a:ln w="6600">
                <a:solidFill>
                  <a:schemeClr val="bg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UTM Rockwell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0829" y="1989057"/>
            <a:ext cx="2696066" cy="53732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BÁO CÁO CHUYÊN ĐỀ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6688" y="2718333"/>
            <a:ext cx="887062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TRƯỜNG CAO ĐẲNG LÝ TỰ TRỌNG TP.HCM</a:t>
            </a:r>
            <a:endParaRPr 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443" y="3579584"/>
            <a:ext cx="7184107" cy="2679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8686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0" y="227448"/>
            <a:ext cx="914400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400" b="1" dirty="0">
                <a:ln w="660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UTM Rockwell" pitchFamily="18" charset="0"/>
              </a:rPr>
              <a:t>HỘI NGHỊ GIAO BAN LẦN </a:t>
            </a:r>
            <a:r>
              <a:rPr lang="en-US" sz="2400" b="1" dirty="0" smtClean="0">
                <a:ln w="660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UTM Rockwell" pitchFamily="18" charset="0"/>
              </a:rPr>
              <a:t>2 </a:t>
            </a:r>
            <a:endParaRPr lang="en-US" sz="2400" b="1" dirty="0">
              <a:ln w="6600">
                <a:solidFill>
                  <a:schemeClr val="bg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UTM Rockwell" pitchFamily="18" charset="0"/>
            </a:endParaRPr>
          </a:p>
          <a:p>
            <a:pPr algn="ctr">
              <a:defRPr/>
            </a:pPr>
            <a:r>
              <a:rPr lang="en-US" sz="2400" b="1" dirty="0">
                <a:ln w="660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UTM Rockwell" pitchFamily="18" charset="0"/>
              </a:rPr>
              <a:t>KHỐI THI ĐUA 01</a:t>
            </a:r>
          </a:p>
          <a:p>
            <a:pPr algn="ctr">
              <a:defRPr/>
            </a:pPr>
            <a:r>
              <a:rPr lang="en-US" sz="2400" b="1" dirty="0">
                <a:ln w="660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UTM Rockwell" pitchFamily="18" charset="0"/>
              </a:rPr>
              <a:t>KHỐI THI ĐUA GIÁO DỤC NGHỀ NGHIỆP </a:t>
            </a:r>
          </a:p>
          <a:p>
            <a:pPr algn="ctr">
              <a:defRPr/>
            </a:pPr>
            <a:r>
              <a:rPr lang="en-US" sz="2400" b="1" dirty="0">
                <a:ln w="660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UTM Rockwell" pitchFamily="18" charset="0"/>
              </a:rPr>
              <a:t>NĂM HỌC 2018-2019</a:t>
            </a:r>
            <a:endParaRPr lang="vi-VN" sz="2400" b="1" dirty="0">
              <a:ln w="6600">
                <a:solidFill>
                  <a:schemeClr val="bg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UTM Rockwell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0829" y="1989057"/>
            <a:ext cx="2696066" cy="53732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BÁO CÁO CHUYÊN ĐỀ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6688" y="2718333"/>
            <a:ext cx="887062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TRƯỜNG CAO ĐẲNG KINH TẾ TP.HCM</a:t>
            </a:r>
            <a:endParaRPr 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0878" y="3433502"/>
            <a:ext cx="3166670" cy="3166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178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0" y="227448"/>
            <a:ext cx="914400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400" b="1" dirty="0">
                <a:ln w="660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UTM Rockwell" pitchFamily="18" charset="0"/>
              </a:rPr>
              <a:t>HỘI NGHỊ GIAO BAN LẦN </a:t>
            </a:r>
            <a:r>
              <a:rPr lang="en-US" sz="2400" b="1" dirty="0" smtClean="0">
                <a:ln w="660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UTM Rockwell" pitchFamily="18" charset="0"/>
              </a:rPr>
              <a:t>2 </a:t>
            </a:r>
            <a:endParaRPr lang="en-US" sz="2400" b="1" dirty="0">
              <a:ln w="6600">
                <a:solidFill>
                  <a:schemeClr val="bg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UTM Rockwell" pitchFamily="18" charset="0"/>
            </a:endParaRPr>
          </a:p>
          <a:p>
            <a:pPr algn="ctr">
              <a:defRPr/>
            </a:pPr>
            <a:r>
              <a:rPr lang="en-US" sz="2400" b="1" dirty="0">
                <a:ln w="660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UTM Rockwell" pitchFamily="18" charset="0"/>
              </a:rPr>
              <a:t>KHỐI THI ĐUA 01</a:t>
            </a:r>
          </a:p>
          <a:p>
            <a:pPr algn="ctr">
              <a:defRPr/>
            </a:pPr>
            <a:r>
              <a:rPr lang="en-US" sz="2400" b="1" dirty="0">
                <a:ln w="660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UTM Rockwell" pitchFamily="18" charset="0"/>
              </a:rPr>
              <a:t>KHỐI THI ĐUA GIÁO DỤC NGHỀ NGHIỆP </a:t>
            </a:r>
          </a:p>
          <a:p>
            <a:pPr algn="ctr">
              <a:defRPr/>
            </a:pPr>
            <a:r>
              <a:rPr lang="en-US" sz="2400" b="1" dirty="0">
                <a:ln w="660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UTM Rockwell" pitchFamily="18" charset="0"/>
              </a:rPr>
              <a:t>NĂM HỌC 2018-2019</a:t>
            </a:r>
            <a:endParaRPr lang="vi-VN" sz="2400" b="1" dirty="0">
              <a:ln w="6600">
                <a:solidFill>
                  <a:schemeClr val="bg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UTM Rockwell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0829" y="1989057"/>
            <a:ext cx="2696066" cy="53732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BÁO CÁO CHUYÊN ĐỀ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6688" y="2718333"/>
            <a:ext cx="887062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TRƯỜNG CAO ĐẲNG KINH TẾ-KỸ THUẬT TP.HCM</a:t>
            </a:r>
            <a:endParaRPr 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8" descr="C:\Users\ThienNguyen\Desktop\Bao cao tong ket\downloa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6895" y="3433502"/>
            <a:ext cx="3193172" cy="3193172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1921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0" y="227448"/>
            <a:ext cx="914400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400" b="1" dirty="0">
                <a:ln w="660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UTM Rockwell" pitchFamily="18" charset="0"/>
              </a:rPr>
              <a:t>HỘI NGHỊ GIAO BAN LẦN </a:t>
            </a:r>
            <a:r>
              <a:rPr lang="en-US" sz="2400" b="1" dirty="0" smtClean="0">
                <a:ln w="660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UTM Rockwell" pitchFamily="18" charset="0"/>
              </a:rPr>
              <a:t>2 </a:t>
            </a:r>
            <a:endParaRPr lang="en-US" sz="2400" b="1" dirty="0">
              <a:ln w="6600">
                <a:solidFill>
                  <a:schemeClr val="bg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UTM Rockwell" pitchFamily="18" charset="0"/>
            </a:endParaRPr>
          </a:p>
          <a:p>
            <a:pPr algn="ctr">
              <a:defRPr/>
            </a:pPr>
            <a:r>
              <a:rPr lang="en-US" sz="2400" b="1" dirty="0">
                <a:ln w="660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UTM Rockwell" pitchFamily="18" charset="0"/>
              </a:rPr>
              <a:t>KHỐI THI ĐUA 01</a:t>
            </a:r>
          </a:p>
          <a:p>
            <a:pPr algn="ctr">
              <a:defRPr/>
            </a:pPr>
            <a:r>
              <a:rPr lang="en-US" sz="2400" b="1" dirty="0">
                <a:ln w="660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UTM Rockwell" pitchFamily="18" charset="0"/>
              </a:rPr>
              <a:t>KHỐI THI ĐUA GIÁO DỤC NGHỀ NGHIỆP </a:t>
            </a:r>
          </a:p>
          <a:p>
            <a:pPr algn="ctr">
              <a:defRPr/>
            </a:pPr>
            <a:r>
              <a:rPr lang="en-US" sz="2400" b="1" dirty="0">
                <a:ln w="660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UTM Rockwell" pitchFamily="18" charset="0"/>
              </a:rPr>
              <a:t>NĂM HỌC 2018-2019</a:t>
            </a:r>
            <a:endParaRPr lang="vi-VN" sz="2400" b="1" dirty="0">
              <a:ln w="6600">
                <a:solidFill>
                  <a:schemeClr val="bg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UTM Rockwell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0829" y="1989057"/>
            <a:ext cx="2696066" cy="53732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BÁO CÁO CHUYÊN ĐỀ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6688" y="2718333"/>
            <a:ext cx="887062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TRƯỜNG CAO ĐẲNG CÔNG NGHỆ THỦ ĐỨC</a:t>
            </a:r>
            <a:endParaRPr 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4027" y="3433501"/>
            <a:ext cx="3295297" cy="3295297"/>
          </a:xfrm>
          <a:prstGeom prst="flowChartConnector">
            <a:avLst/>
          </a:prstGeom>
        </p:spPr>
      </p:pic>
    </p:spTree>
    <p:extLst>
      <p:ext uri="{BB962C8B-B14F-4D97-AF65-F5344CB8AC3E}">
        <p14:creationId xmlns:p14="http://schemas.microsoft.com/office/powerpoint/2010/main" val="238441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0" y="227448"/>
            <a:ext cx="914400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400" b="1" dirty="0">
                <a:ln w="660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UTM Rockwell" pitchFamily="18" charset="0"/>
              </a:rPr>
              <a:t>HỘI NGHỊ GIAO BAN LẦN </a:t>
            </a:r>
            <a:r>
              <a:rPr lang="en-US" sz="2400" b="1" dirty="0" smtClean="0">
                <a:ln w="660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UTM Rockwell" pitchFamily="18" charset="0"/>
              </a:rPr>
              <a:t>2 </a:t>
            </a:r>
            <a:endParaRPr lang="en-US" sz="2400" b="1" dirty="0">
              <a:ln w="6600">
                <a:solidFill>
                  <a:schemeClr val="bg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UTM Rockwell" pitchFamily="18" charset="0"/>
            </a:endParaRPr>
          </a:p>
          <a:p>
            <a:pPr algn="ctr">
              <a:defRPr/>
            </a:pPr>
            <a:r>
              <a:rPr lang="en-US" sz="2400" b="1" dirty="0">
                <a:ln w="660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UTM Rockwell" pitchFamily="18" charset="0"/>
              </a:rPr>
              <a:t>KHỐI THI ĐUA 01</a:t>
            </a:r>
          </a:p>
          <a:p>
            <a:pPr algn="ctr">
              <a:defRPr/>
            </a:pPr>
            <a:r>
              <a:rPr lang="en-US" sz="2400" b="1" dirty="0">
                <a:ln w="660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UTM Rockwell" pitchFamily="18" charset="0"/>
              </a:rPr>
              <a:t>KHỐI THI ĐUA GIÁO DỤC NGHỀ NGHIỆP </a:t>
            </a:r>
          </a:p>
          <a:p>
            <a:pPr algn="ctr">
              <a:defRPr/>
            </a:pPr>
            <a:r>
              <a:rPr lang="en-US" sz="2400" b="1" dirty="0">
                <a:ln w="660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UTM Rockwell" pitchFamily="18" charset="0"/>
              </a:rPr>
              <a:t>NĂM HỌC 2018-2019</a:t>
            </a:r>
            <a:endParaRPr lang="vi-VN" sz="2400" b="1" dirty="0">
              <a:ln w="6600">
                <a:solidFill>
                  <a:schemeClr val="bg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UTM Rockwell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0829" y="1989057"/>
            <a:ext cx="2696066" cy="53732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BÁO CÁO CHUYÊN ĐỀ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6688" y="2718333"/>
            <a:ext cx="9007312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TRƯỜNG CAO ĐẲNG GIAO THÔNG VẬN TẢI  </a:t>
            </a:r>
            <a:r>
              <a:rPr lang="en-US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TP.HCM</a:t>
            </a:r>
            <a:endParaRPr lang="en-US" sz="2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2813" y="3648173"/>
            <a:ext cx="4162124" cy="2685561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623243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0" y="227448"/>
            <a:ext cx="914400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400" b="1" dirty="0">
                <a:ln w="660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UTM Rockwell" pitchFamily="18" charset="0"/>
              </a:rPr>
              <a:t>HỘI NGHỊ GIAO BAN LẦN </a:t>
            </a:r>
            <a:r>
              <a:rPr lang="en-US" sz="2400" b="1" dirty="0" smtClean="0">
                <a:ln w="660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UTM Rockwell" pitchFamily="18" charset="0"/>
              </a:rPr>
              <a:t>2 </a:t>
            </a:r>
            <a:endParaRPr lang="en-US" sz="2400" b="1" dirty="0">
              <a:ln w="6600">
                <a:solidFill>
                  <a:schemeClr val="bg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UTM Rockwell" pitchFamily="18" charset="0"/>
            </a:endParaRPr>
          </a:p>
          <a:p>
            <a:pPr algn="ctr">
              <a:defRPr/>
            </a:pPr>
            <a:r>
              <a:rPr lang="en-US" sz="2400" b="1" dirty="0">
                <a:ln w="660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UTM Rockwell" pitchFamily="18" charset="0"/>
              </a:rPr>
              <a:t>KHỐI THI ĐUA 01</a:t>
            </a:r>
          </a:p>
          <a:p>
            <a:pPr algn="ctr">
              <a:defRPr/>
            </a:pPr>
            <a:r>
              <a:rPr lang="en-US" sz="2400" b="1" dirty="0">
                <a:ln w="660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UTM Rockwell" pitchFamily="18" charset="0"/>
              </a:rPr>
              <a:t>KHỐI THI ĐUA GIÁO DỤC NGHỀ NGHIỆP </a:t>
            </a:r>
          </a:p>
          <a:p>
            <a:pPr algn="ctr">
              <a:defRPr/>
            </a:pPr>
            <a:r>
              <a:rPr lang="en-US" sz="2400" b="1" dirty="0">
                <a:ln w="660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UTM Rockwell" pitchFamily="18" charset="0"/>
              </a:rPr>
              <a:t>NĂM HỌC 2018-2019</a:t>
            </a:r>
            <a:endParaRPr lang="vi-VN" sz="2400" b="1" dirty="0">
              <a:ln w="6600">
                <a:solidFill>
                  <a:schemeClr val="bg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UTM Rockwell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0829" y="1989057"/>
            <a:ext cx="2696066" cy="53732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BÁO CÁO CHUYÊN ĐỀ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2718333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TRƯỜNG CAO ĐẲNG KINH TẾ-KỸ THUẬT THỦ ĐỨC</a:t>
            </a:r>
            <a:endParaRPr 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6894" y="3447608"/>
            <a:ext cx="3283129" cy="3283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6165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0" y="227448"/>
            <a:ext cx="914400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400" b="1" dirty="0">
                <a:ln w="660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UTM Rockwell" pitchFamily="18" charset="0"/>
              </a:rPr>
              <a:t>HỘI NGHỊ GIAO BAN LẦN </a:t>
            </a:r>
            <a:r>
              <a:rPr lang="en-US" sz="2400" b="1" dirty="0" smtClean="0">
                <a:ln w="660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UTM Rockwell" pitchFamily="18" charset="0"/>
              </a:rPr>
              <a:t>2 </a:t>
            </a:r>
            <a:endParaRPr lang="en-US" sz="2400" b="1" dirty="0">
              <a:ln w="6600">
                <a:solidFill>
                  <a:schemeClr val="bg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UTM Rockwell" pitchFamily="18" charset="0"/>
            </a:endParaRPr>
          </a:p>
          <a:p>
            <a:pPr algn="ctr">
              <a:defRPr/>
            </a:pPr>
            <a:r>
              <a:rPr lang="en-US" sz="2400" b="1" dirty="0">
                <a:ln w="660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UTM Rockwell" pitchFamily="18" charset="0"/>
              </a:rPr>
              <a:t>KHỐI THI ĐUA 01</a:t>
            </a:r>
          </a:p>
          <a:p>
            <a:pPr algn="ctr">
              <a:defRPr/>
            </a:pPr>
            <a:r>
              <a:rPr lang="en-US" sz="2400" b="1" dirty="0">
                <a:ln w="660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UTM Rockwell" pitchFamily="18" charset="0"/>
              </a:rPr>
              <a:t>KHỐI THI ĐUA GIÁO DỤC NGHỀ NGHIỆP </a:t>
            </a:r>
          </a:p>
          <a:p>
            <a:pPr algn="ctr">
              <a:defRPr/>
            </a:pPr>
            <a:r>
              <a:rPr lang="en-US" sz="2400" b="1" dirty="0">
                <a:ln w="660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UTM Rockwell" pitchFamily="18" charset="0"/>
              </a:rPr>
              <a:t>NĂM HỌC 2018-2019</a:t>
            </a:r>
            <a:endParaRPr lang="vi-VN" sz="2400" b="1" dirty="0">
              <a:ln w="6600">
                <a:solidFill>
                  <a:schemeClr val="bg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UTM Rockwell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0829" y="1989057"/>
            <a:ext cx="2696066" cy="53732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BÁO CÁO CHUYÊN ĐỀ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27261" y="2567505"/>
            <a:ext cx="9007312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TRƯỜNG CAO ĐẲNG KỸ </a:t>
            </a:r>
            <a:r>
              <a:rPr lang="en-US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THUẬT NGUYỄN </a:t>
            </a:r>
            <a:r>
              <a:rPr lang="en-US" sz="2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TRƯỜNG TỘ</a:t>
            </a:r>
            <a:endParaRPr lang="en-US" sz="2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3" y="3672440"/>
            <a:ext cx="2998960" cy="2998960"/>
          </a:xfrm>
          <a:prstGeom prst="flowChartConnector">
            <a:avLst/>
          </a:prstGeom>
        </p:spPr>
      </p:pic>
    </p:spTree>
    <p:extLst>
      <p:ext uri="{BB962C8B-B14F-4D97-AF65-F5344CB8AC3E}">
        <p14:creationId xmlns:p14="http://schemas.microsoft.com/office/powerpoint/2010/main" val="1008399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0" y="227448"/>
            <a:ext cx="914400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400" b="1" dirty="0">
                <a:ln w="660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UTM Rockwell" pitchFamily="18" charset="0"/>
              </a:rPr>
              <a:t>HỘI NGHỊ GIAO BAN LẦN </a:t>
            </a:r>
            <a:r>
              <a:rPr lang="en-US" sz="2400" b="1" dirty="0" smtClean="0">
                <a:ln w="660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UTM Rockwell" pitchFamily="18" charset="0"/>
              </a:rPr>
              <a:t>2 </a:t>
            </a:r>
            <a:endParaRPr lang="en-US" sz="2400" b="1" dirty="0">
              <a:ln w="6600">
                <a:solidFill>
                  <a:schemeClr val="bg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UTM Rockwell" pitchFamily="18" charset="0"/>
            </a:endParaRPr>
          </a:p>
          <a:p>
            <a:pPr algn="ctr">
              <a:defRPr/>
            </a:pPr>
            <a:r>
              <a:rPr lang="en-US" sz="2400" b="1" dirty="0">
                <a:ln w="660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UTM Rockwell" pitchFamily="18" charset="0"/>
              </a:rPr>
              <a:t>KHỐI THI ĐUA 01</a:t>
            </a:r>
          </a:p>
          <a:p>
            <a:pPr algn="ctr">
              <a:defRPr/>
            </a:pPr>
            <a:r>
              <a:rPr lang="en-US" sz="2400" b="1" dirty="0">
                <a:ln w="660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UTM Rockwell" pitchFamily="18" charset="0"/>
              </a:rPr>
              <a:t>KHỐI THI ĐUA GIÁO DỤC NGHỀ NGHIỆP </a:t>
            </a:r>
          </a:p>
          <a:p>
            <a:pPr algn="ctr">
              <a:defRPr/>
            </a:pPr>
            <a:r>
              <a:rPr lang="en-US" sz="2400" b="1" dirty="0">
                <a:ln w="660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UTM Rockwell" pitchFamily="18" charset="0"/>
              </a:rPr>
              <a:t>NĂM HỌC 2018-2019</a:t>
            </a:r>
            <a:endParaRPr lang="vi-VN" sz="2400" b="1" dirty="0">
              <a:ln w="6600">
                <a:solidFill>
                  <a:schemeClr val="bg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UTM Rockwell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0829" y="1989057"/>
            <a:ext cx="2696066" cy="53732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BÁO CÁO CHUYÊN ĐỀ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6688" y="2718333"/>
            <a:ext cx="887062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TRƯỜNG CAO ĐẲNG NGHỀ 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TP.HCM</a:t>
            </a:r>
            <a:endParaRPr 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3443" y="3241553"/>
            <a:ext cx="3451478" cy="3451478"/>
          </a:xfrm>
          <a:prstGeom prst="flowChartConnector">
            <a:avLst/>
          </a:prstGeom>
        </p:spPr>
      </p:pic>
    </p:spTree>
    <p:extLst>
      <p:ext uri="{BB962C8B-B14F-4D97-AF65-F5344CB8AC3E}">
        <p14:creationId xmlns:p14="http://schemas.microsoft.com/office/powerpoint/2010/main" val="490331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0" y="227448"/>
            <a:ext cx="914400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400" b="1" dirty="0">
                <a:ln w="660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UTM Rockwell" pitchFamily="18" charset="0"/>
              </a:rPr>
              <a:t>HỘI NGHỊ GIAO BAN LẦN </a:t>
            </a:r>
            <a:r>
              <a:rPr lang="en-US" sz="2400" b="1" dirty="0" smtClean="0">
                <a:ln w="660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UTM Rockwell" pitchFamily="18" charset="0"/>
              </a:rPr>
              <a:t>2 </a:t>
            </a:r>
            <a:endParaRPr lang="en-US" sz="2400" b="1" dirty="0">
              <a:ln w="6600">
                <a:solidFill>
                  <a:schemeClr val="bg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UTM Rockwell" pitchFamily="18" charset="0"/>
            </a:endParaRPr>
          </a:p>
          <a:p>
            <a:pPr algn="ctr">
              <a:defRPr/>
            </a:pPr>
            <a:r>
              <a:rPr lang="en-US" sz="2400" b="1" dirty="0">
                <a:ln w="660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UTM Rockwell" pitchFamily="18" charset="0"/>
              </a:rPr>
              <a:t>KHỐI THI ĐUA 01</a:t>
            </a:r>
          </a:p>
          <a:p>
            <a:pPr algn="ctr">
              <a:defRPr/>
            </a:pPr>
            <a:r>
              <a:rPr lang="en-US" sz="2400" b="1" dirty="0">
                <a:ln w="660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UTM Rockwell" pitchFamily="18" charset="0"/>
              </a:rPr>
              <a:t>KHỐI THI ĐUA GIÁO DỤC NGHỀ NGHIỆP </a:t>
            </a:r>
          </a:p>
          <a:p>
            <a:pPr algn="ctr">
              <a:defRPr/>
            </a:pPr>
            <a:r>
              <a:rPr lang="en-US" sz="2400" b="1" dirty="0">
                <a:ln w="660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UTM Rockwell" pitchFamily="18" charset="0"/>
              </a:rPr>
              <a:t>NĂM HỌC 2018-2019</a:t>
            </a:r>
            <a:endParaRPr lang="vi-VN" sz="2400" b="1" dirty="0">
              <a:ln w="6600">
                <a:solidFill>
                  <a:schemeClr val="bg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UTM Rockwell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0829" y="1989057"/>
            <a:ext cx="2696066" cy="53732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BÁO CÁO CHUYÊN ĐỀ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6688" y="2718333"/>
            <a:ext cx="887062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TRƯỜNG CAO ĐẲNG VĂN HÓA NGHỆ THUẬT THÀNH PHỐ</a:t>
            </a:r>
            <a:endParaRPr 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11" t="4657" r="8143" b="9221"/>
          <a:stretch/>
        </p:blipFill>
        <p:spPr>
          <a:xfrm>
            <a:off x="2970101" y="3672440"/>
            <a:ext cx="3025345" cy="2993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4576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0" y="227448"/>
            <a:ext cx="914400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400" b="1" dirty="0">
                <a:ln w="660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UTM Rockwell" pitchFamily="18" charset="0"/>
              </a:rPr>
              <a:t>HỘI NGHỊ GIAO BAN LẦN </a:t>
            </a:r>
            <a:r>
              <a:rPr lang="en-US" sz="2400" b="1" dirty="0" smtClean="0">
                <a:ln w="660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UTM Rockwell" pitchFamily="18" charset="0"/>
              </a:rPr>
              <a:t>2 </a:t>
            </a:r>
            <a:endParaRPr lang="en-US" sz="2400" b="1" dirty="0">
              <a:ln w="6600">
                <a:solidFill>
                  <a:schemeClr val="bg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UTM Rockwell" pitchFamily="18" charset="0"/>
            </a:endParaRPr>
          </a:p>
          <a:p>
            <a:pPr algn="ctr">
              <a:defRPr/>
            </a:pPr>
            <a:r>
              <a:rPr lang="en-US" sz="2400" b="1" dirty="0">
                <a:ln w="660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UTM Rockwell" pitchFamily="18" charset="0"/>
              </a:rPr>
              <a:t>KHỐI THI ĐUA 01</a:t>
            </a:r>
          </a:p>
          <a:p>
            <a:pPr algn="ctr">
              <a:defRPr/>
            </a:pPr>
            <a:r>
              <a:rPr lang="en-US" sz="2400" b="1" dirty="0">
                <a:ln w="660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UTM Rockwell" pitchFamily="18" charset="0"/>
              </a:rPr>
              <a:t>KHỐI THI ĐUA GIÁO DỤC NGHỀ NGHIỆP </a:t>
            </a:r>
          </a:p>
          <a:p>
            <a:pPr algn="ctr">
              <a:defRPr/>
            </a:pPr>
            <a:r>
              <a:rPr lang="en-US" sz="2400" b="1" dirty="0">
                <a:ln w="660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UTM Rockwell" pitchFamily="18" charset="0"/>
              </a:rPr>
              <a:t>NĂM HỌC 2018-2019</a:t>
            </a:r>
            <a:endParaRPr lang="vi-VN" sz="2400" b="1" dirty="0">
              <a:ln w="6600">
                <a:solidFill>
                  <a:schemeClr val="bg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UTM Rockwell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031476" y="2818614"/>
            <a:ext cx="50810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5400" dirty="0">
                <a:ln>
                  <a:solidFill>
                    <a:schemeClr val="bg2"/>
                  </a:solidFill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UTM Rockwell" pitchFamily="18" charset="0"/>
              </a:rPr>
              <a:t>THẢO LUẬN</a:t>
            </a:r>
            <a:endParaRPr lang="en-US" sz="5400" dirty="0">
              <a:ln>
                <a:solidFill>
                  <a:schemeClr val="bg2"/>
                </a:solidFill>
              </a:ln>
              <a:solidFill>
                <a:srgbClr val="FF0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UTM Rockwell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57100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0" y="227448"/>
            <a:ext cx="914400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400" b="1" dirty="0">
                <a:ln w="660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UTM Rockwell" pitchFamily="18" charset="0"/>
              </a:rPr>
              <a:t>HỘI NGHỊ GIAO BAN LẦN </a:t>
            </a:r>
            <a:r>
              <a:rPr lang="en-US" sz="2400" b="1" dirty="0" smtClean="0">
                <a:ln w="660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UTM Rockwell" pitchFamily="18" charset="0"/>
              </a:rPr>
              <a:t>2 </a:t>
            </a:r>
            <a:endParaRPr lang="en-US" sz="2400" b="1" dirty="0">
              <a:ln w="6600">
                <a:solidFill>
                  <a:schemeClr val="bg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UTM Rockwell" pitchFamily="18" charset="0"/>
            </a:endParaRPr>
          </a:p>
          <a:p>
            <a:pPr algn="ctr">
              <a:defRPr/>
            </a:pPr>
            <a:r>
              <a:rPr lang="en-US" sz="2400" b="1" dirty="0">
                <a:ln w="660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UTM Rockwell" pitchFamily="18" charset="0"/>
              </a:rPr>
              <a:t>KHỐI THI ĐUA 01</a:t>
            </a:r>
          </a:p>
          <a:p>
            <a:pPr algn="ctr">
              <a:defRPr/>
            </a:pPr>
            <a:r>
              <a:rPr lang="en-US" sz="2400" b="1" dirty="0">
                <a:ln w="660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UTM Rockwell" pitchFamily="18" charset="0"/>
              </a:rPr>
              <a:t>KHỐI THI ĐUA GIÁO DỤC NGHỀ NGHIỆP </a:t>
            </a:r>
          </a:p>
          <a:p>
            <a:pPr algn="ctr">
              <a:defRPr/>
            </a:pPr>
            <a:r>
              <a:rPr lang="en-US" sz="2400" b="1" dirty="0">
                <a:ln w="660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UTM Rockwell" pitchFamily="18" charset="0"/>
              </a:rPr>
              <a:t>NĂM HỌC 2018-2019</a:t>
            </a:r>
            <a:endParaRPr lang="vi-VN" sz="2400" b="1" dirty="0">
              <a:ln w="6600">
                <a:solidFill>
                  <a:schemeClr val="bg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UTM Rockwell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07390" y="2818614"/>
            <a:ext cx="884234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5400" dirty="0" smtClean="0">
                <a:ln>
                  <a:solidFill>
                    <a:schemeClr val="bg2"/>
                  </a:solidFill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UTM Rockwell" pitchFamily="18" charset="0"/>
              </a:rPr>
              <a:t>PHÁT BIỂU CỦA</a:t>
            </a:r>
          </a:p>
          <a:p>
            <a:pPr algn="ctr">
              <a:defRPr/>
            </a:pPr>
            <a:r>
              <a:rPr lang="en-US" sz="5400" dirty="0" smtClean="0">
                <a:ln>
                  <a:solidFill>
                    <a:schemeClr val="bg2"/>
                  </a:solidFill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UTM Rockwell" pitchFamily="18" charset="0"/>
              </a:rPr>
              <a:t> ĐẠI DIỆN LÃNH ĐẠO</a:t>
            </a:r>
            <a:endParaRPr lang="en-US" sz="5400" dirty="0">
              <a:ln>
                <a:solidFill>
                  <a:schemeClr val="bg2"/>
                </a:solidFill>
              </a:ln>
              <a:solidFill>
                <a:srgbClr val="FF0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UTM Rockwell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5738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95534" y="237783"/>
            <a:ext cx="8954891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SỞ LAO ĐỘNG THƯƠNG BINH VÀ XÃ HỘI THÀNH PHỐ HỒ CHÍ MINH</a:t>
            </a:r>
          </a:p>
          <a:p>
            <a:pPr algn="ctr"/>
            <a:r>
              <a:rPr lang="en-US" sz="2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KHỐI THI ĐUA 1 – KHỐI THI ĐUA GIÁO DỤC NGHỀ NGHIỆP</a:t>
            </a:r>
            <a:endParaRPr lang="en-US" sz="2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5534" y="2107526"/>
            <a:ext cx="8954891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800" b="1" dirty="0" smtClean="0">
                <a:solidFill>
                  <a:srgbClr val="FF0000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UTM Avo" panose="02040603050506020204" pitchFamily="18" charset="0"/>
                <a:cs typeface="Arial" panose="020B0604020202020204" pitchFamily="34" charset="0"/>
              </a:rPr>
              <a:t>HỘI NGHỊ GIAO BAN LẦN 2</a:t>
            </a:r>
            <a:endParaRPr lang="en-US" sz="4800" b="1" dirty="0">
              <a:solidFill>
                <a:srgbClr val="FF0000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UTM Avo" panose="02040603050506020204" pitchFamily="18" charset="0"/>
              <a:cs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790116" y="5505819"/>
            <a:ext cx="5891356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Thành phố Hồ Chí Minh, ngày 23 tháng 5 năm 2019</a:t>
            </a:r>
            <a:endParaRPr lang="en-US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5534" y="3098786"/>
            <a:ext cx="8954891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vo" panose="02040603050506020204" pitchFamily="18" charset="0"/>
                <a:cs typeface="Arial" panose="020B0604020202020204" pitchFamily="34" charset="0"/>
              </a:rPr>
              <a:t>NĂM</a:t>
            </a:r>
            <a:r>
              <a:rPr lang="en-US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vo" panose="02040603050506020204" pitchFamily="18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vo" panose="02040603050506020204" pitchFamily="18" charset="0"/>
                <a:cs typeface="Arial" panose="020B0604020202020204" pitchFamily="34" charset="0"/>
              </a:rPr>
              <a:t>HỌC</a:t>
            </a:r>
            <a:r>
              <a:rPr lang="en-US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vo" panose="02040603050506020204" pitchFamily="18" charset="0"/>
                <a:cs typeface="Arial" panose="020B0604020202020204" pitchFamily="34" charset="0"/>
              </a:rPr>
              <a:t> 2018 - 2019</a:t>
            </a:r>
            <a:endParaRPr lang="en-US" sz="4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Avo" panose="020406030505060202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839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191</TotalTime>
  <Words>734</Words>
  <Application>Microsoft Office PowerPoint</Application>
  <PresentationFormat>On-screen Show (4:3)</PresentationFormat>
  <Paragraphs>125</Paragraphs>
  <Slides>19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7" baseType="lpstr">
      <vt:lpstr>Arial</vt:lpstr>
      <vt:lpstr>Calibri</vt:lpstr>
      <vt:lpstr>Century Gothic</vt:lpstr>
      <vt:lpstr>Times New Roman</vt:lpstr>
      <vt:lpstr>UTM Avo</vt:lpstr>
      <vt:lpstr>UTM Rockwell</vt:lpstr>
      <vt:lpstr>Wingdings 3</vt:lpstr>
      <vt:lpstr>Slice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Akaruz</cp:lastModifiedBy>
  <cp:revision>15</cp:revision>
  <dcterms:created xsi:type="dcterms:W3CDTF">2019-05-22T06:10:42Z</dcterms:created>
  <dcterms:modified xsi:type="dcterms:W3CDTF">2019-05-23T05:05:52Z</dcterms:modified>
</cp:coreProperties>
</file>